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Qz8jxJLNOA&amp;feature=emb_log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planeta zemlje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354" y="4130475"/>
            <a:ext cx="2425446" cy="1239894"/>
          </a:xfrm>
        </p:spPr>
        <p:txBody>
          <a:bodyPr/>
          <a:lstStyle/>
          <a:p>
            <a:r>
              <a:rPr lang="hr-HR" dirty="0" smtClean="0"/>
              <a:t>Lucija Biljan, 2.g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96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0" y="1812754"/>
            <a:ext cx="4486656" cy="1141497"/>
          </a:xfrm>
        </p:spPr>
        <p:txBody>
          <a:bodyPr/>
          <a:lstStyle/>
          <a:p>
            <a:r>
              <a:rPr lang="hr-HR" dirty="0" smtClean="0"/>
              <a:t>Obilježavanje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1" y="3522286"/>
            <a:ext cx="4816475" cy="271139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2605" y="1336247"/>
            <a:ext cx="4831951" cy="392794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Obilježava se u više od 150 zemalja u svijetu.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Datum: 22. travnja.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Ovogodišnji slogan: </a:t>
            </a:r>
          </a:p>
          <a:p>
            <a:pPr algn="l"/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„Djelovanje </a:t>
            </a:r>
            <a:r>
              <a:rPr lang="hr-H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borbi protiv </a:t>
            </a:r>
            <a:endParaRPr lang="hr-H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klimatskih </a:t>
            </a:r>
            <a:r>
              <a:rPr lang="hr-H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promjena i ublažavanju njihovih </a:t>
            </a:r>
            <a:r>
              <a:rPr lang="hr-H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posljedica. </a:t>
            </a:r>
            <a:r>
              <a:rPr lang="hr-H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l"/>
            <a:r>
              <a:rPr lang="hr-HR" dirty="0" smtClean="0"/>
              <a:t>"</a:t>
            </a: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15" y="3522286"/>
            <a:ext cx="2252464" cy="300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0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0" y="1812754"/>
            <a:ext cx="4486656" cy="1141497"/>
          </a:xfrm>
        </p:spPr>
        <p:txBody>
          <a:bodyPr/>
          <a:lstStyle/>
          <a:p>
            <a:r>
              <a:rPr lang="hr-HR" dirty="0" smtClean="0"/>
              <a:t>Obilježavanje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1" y="3522286"/>
            <a:ext cx="4816475" cy="271139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3862" y="2230764"/>
            <a:ext cx="4831951" cy="347770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McConnell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ideja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obilježavanja Dana planeta Zemlje 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konferencija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UNESCO-a 1969.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aziv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 Day prvi put upotrijebio je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gradonačelnik San Francisca - 21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ožujka 1969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konferenciji UN-a </a:t>
            </a:r>
            <a:r>
              <a:rPr lang="pt-B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okolišu </a:t>
            </a:r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razvoju u Rio de </a:t>
            </a:r>
            <a:r>
              <a:rPr lang="pt-B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Janeiru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1992. odlučeno je da će se Dan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planeta Zemlje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službeno obilježavati.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 22. travnja službeno je proglašen međunarodnim Danom planeta Zemlje 2009.godine.</a:t>
            </a:r>
            <a:r>
              <a:rPr lang="hr-HR" dirty="0"/>
              <a:t/>
            </a:r>
            <a:br>
              <a:rPr lang="hr-HR" dirty="0"/>
            </a:b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5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0" y="1812754"/>
            <a:ext cx="4486656" cy="1141497"/>
          </a:xfrm>
        </p:spPr>
        <p:txBody>
          <a:bodyPr/>
          <a:lstStyle/>
          <a:p>
            <a:r>
              <a:rPr lang="hr-HR" dirty="0" smtClean="0"/>
              <a:t>Himna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1" y="3522286"/>
            <a:ext cx="4816475" cy="271139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3862" y="2230764"/>
            <a:ext cx="4831951" cy="347770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planeta Zemlje ima svoju vlastitu himnu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„Earth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Anthem”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Napisao ju je indijski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pjesnik Abhay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Kumar 2013. godine.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Snimljena je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svim službenim jezicima UN-a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https://www.youtube.com/watch?v=kQz8jxJLNOA&amp;feature=emb_logo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2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81" y="1812754"/>
            <a:ext cx="4486656" cy="1141497"/>
          </a:xfrm>
        </p:spPr>
        <p:txBody>
          <a:bodyPr/>
          <a:lstStyle/>
          <a:p>
            <a:r>
              <a:rPr lang="hr-HR" dirty="0" smtClean="0"/>
              <a:t>2020. godina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1" y="3470035"/>
            <a:ext cx="4816475" cy="271139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3862" y="2230764"/>
            <a:ext cx="4831951" cy="3477703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50. rođendan Dana planeta Zemlje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Predstavljen Europski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zeleni plan kojim EU potvrđuje predanost u suočavanju s izazovima u području klime i okoliša. </a:t>
            </a:r>
            <a:endParaRPr lang="hr-H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Nastoji se zaštititi, očuvati i poboljšati stanje bioraznolikosti -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zaštititi </a:t>
            </a: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zdravlje i dobrobit građana od rizika povezanih s okolišem i utjecaja okoliša na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Hrvatska je do sada ispunila sve obaveze u cilju smanjenja emisija stakleničkih </a:t>
            </a:r>
            <a:r>
              <a:rPr lang="hr-H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plinova.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7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9" y="3013760"/>
            <a:ext cx="8991600" cy="2485702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Upozorenje: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„Zemlja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 danas na izmaku snage zbog posljedica čovjekova djelovanja i nepromišljene eksploatacije zemljinih resursa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690" y="5618106"/>
            <a:ext cx="6801612" cy="1239894"/>
          </a:xfrm>
        </p:spPr>
        <p:txBody>
          <a:bodyPr/>
          <a:lstStyle/>
          <a:p>
            <a:r>
              <a:rPr lang="hr-HR" dirty="0" smtClean="0">
                <a:latin typeface="Century Schoolbook" panose="02040604050505020304" pitchFamily="18" charset="0"/>
              </a:rPr>
              <a:t>Čuvajte Zemlju i imajte obzira za druge generacije jer tu će živjeti i naša djeca!</a:t>
            </a:r>
            <a:endParaRPr lang="hr-HR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219" y="479528"/>
            <a:ext cx="4825559" cy="241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458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44</TotalTime>
  <Words>119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Gill Sans MT</vt:lpstr>
      <vt:lpstr>Times New Roman</vt:lpstr>
      <vt:lpstr>Parcel</vt:lpstr>
      <vt:lpstr>Dan planeta zemlje</vt:lpstr>
      <vt:lpstr>Obilježavanje</vt:lpstr>
      <vt:lpstr>Obilježavanje</vt:lpstr>
      <vt:lpstr>Himna</vt:lpstr>
      <vt:lpstr>2020. godina</vt:lpstr>
      <vt:lpstr>Upozorenje: „Zemlja je danas na izmaku snage zbog posljedica čovjekova djelovanja i nepromišljene eksploatacije zemljinih resursa"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Lenovo</dc:creator>
  <cp:lastModifiedBy>Lenovo</cp:lastModifiedBy>
  <cp:revision>11</cp:revision>
  <dcterms:created xsi:type="dcterms:W3CDTF">2020-04-22T12:39:22Z</dcterms:created>
  <dcterms:modified xsi:type="dcterms:W3CDTF">2020-04-22T13:23:22Z</dcterms:modified>
</cp:coreProperties>
</file>